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78" y="-3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7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7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0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3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1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5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4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7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7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2ECD1-1509-4326-9B61-B1F2DD120AE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1449D-C20C-4FA3-B203-1CBDB225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5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4404" y="-2354547"/>
            <a:ext cx="5829300" cy="318346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Word Problem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2234" y="0"/>
            <a:ext cx="5143500" cy="2207683"/>
          </a:xfrm>
        </p:spPr>
        <p:txBody>
          <a:bodyPr/>
          <a:lstStyle/>
          <a:p>
            <a:r>
              <a:rPr lang="en-US" dirty="0" smtClean="0"/>
              <a:t>Name _______________</a:t>
            </a:r>
          </a:p>
          <a:p>
            <a:r>
              <a:rPr lang="en-US" dirty="0" smtClean="0"/>
              <a:t>Date_________________</a:t>
            </a:r>
          </a:p>
          <a:p>
            <a:r>
              <a:rPr lang="en-US" dirty="0" smtClean="0"/>
              <a:t>Points 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8374" y="568739"/>
            <a:ext cx="2760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Order of Operations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 smtClean="0"/>
              <a:t>P  </a:t>
            </a:r>
            <a:r>
              <a:rPr lang="en-US" sz="1200" dirty="0" smtClean="0"/>
              <a:t>Parenthesis</a:t>
            </a:r>
            <a:endParaRPr lang="en-US" sz="1200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 smtClean="0"/>
              <a:t>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MD </a:t>
            </a:r>
            <a:r>
              <a:rPr lang="en-US" sz="1200" dirty="0" smtClean="0"/>
              <a:t>Multiplication &amp; Division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 smtClean="0"/>
              <a:t>AS</a:t>
            </a:r>
            <a:r>
              <a:rPr lang="en-US" sz="1200" dirty="0" smtClean="0"/>
              <a:t> Addition &amp;Subtraction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04896" y="6119445"/>
            <a:ext cx="2708030" cy="2954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Word Problem Success Criteria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/>
              <a:t>C</a:t>
            </a:r>
            <a:r>
              <a:rPr lang="en-US" sz="1400" dirty="0" smtClean="0"/>
              <a:t>ircle </a:t>
            </a:r>
            <a:r>
              <a:rPr lang="en-US" sz="1400" dirty="0" smtClean="0"/>
              <a:t>the key numbers and words.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U</a:t>
            </a:r>
            <a:r>
              <a:rPr lang="en-US" sz="1400" dirty="0" smtClean="0"/>
              <a:t>nderline </a:t>
            </a:r>
            <a:r>
              <a:rPr lang="en-US" sz="1400" dirty="0" smtClean="0"/>
              <a:t>the question. </a:t>
            </a: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B</a:t>
            </a:r>
            <a:r>
              <a:rPr lang="en-US" sz="1400" dirty="0" smtClean="0"/>
              <a:t>ox in math action words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E</a:t>
            </a:r>
            <a:r>
              <a:rPr lang="en-US" sz="1400" dirty="0" smtClean="0"/>
              <a:t>valuate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Models with labels </a:t>
            </a:r>
            <a:r>
              <a:rPr lang="en-US" sz="1400" dirty="0"/>
              <a:t>(strip diagrams, picture, base ten…)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S</a:t>
            </a:r>
            <a:r>
              <a:rPr lang="en-US" sz="1400" dirty="0" smtClean="0"/>
              <a:t>olve </a:t>
            </a:r>
            <a:r>
              <a:rPr lang="en-US" sz="1400" dirty="0" smtClean="0"/>
              <a:t>the problem in more than one </a:t>
            </a:r>
            <a:r>
              <a:rPr lang="en-US" sz="1400" dirty="0" smtClean="0"/>
              <a:t>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Answer </a:t>
            </a:r>
            <a:r>
              <a:rPr lang="en-US" sz="1400" dirty="0"/>
              <a:t>in full sentence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Write </a:t>
            </a:r>
            <a:r>
              <a:rPr lang="en-US" sz="1400" dirty="0" smtClean="0"/>
              <a:t>the Equation 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Check </a:t>
            </a:r>
            <a:r>
              <a:rPr lang="en-US" sz="1400" dirty="0" smtClean="0"/>
              <a:t>your answer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21575" y="7565995"/>
            <a:ext cx="37625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answer: _____________________</a:t>
            </a:r>
          </a:p>
          <a:p>
            <a:r>
              <a:rPr lang="en-US" dirty="0" smtClean="0"/>
              <a:t>_______________________________</a:t>
            </a:r>
          </a:p>
          <a:p>
            <a:r>
              <a:rPr lang="en-US" dirty="0" smtClean="0"/>
              <a:t>_______________________________</a:t>
            </a:r>
            <a:br>
              <a:rPr lang="en-US" dirty="0" smtClean="0"/>
            </a:br>
            <a:r>
              <a:rPr lang="en-US" dirty="0" smtClean="0"/>
              <a:t>_______________________________</a:t>
            </a:r>
          </a:p>
          <a:p>
            <a:r>
              <a:rPr lang="en-US" dirty="0" smtClean="0"/>
              <a:t>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9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79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Word Problem </vt:lpstr>
    </vt:vector>
  </TitlesOfParts>
  <Company>Pflugerville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Problem</dc:title>
  <dc:creator>Jennifer Dower</dc:creator>
  <cp:lastModifiedBy>Lisa Drakekeverline</cp:lastModifiedBy>
  <cp:revision>6</cp:revision>
  <cp:lastPrinted>2017-02-14T16:44:30Z</cp:lastPrinted>
  <dcterms:created xsi:type="dcterms:W3CDTF">2017-02-02T19:29:02Z</dcterms:created>
  <dcterms:modified xsi:type="dcterms:W3CDTF">2017-02-14T16:45:17Z</dcterms:modified>
</cp:coreProperties>
</file>